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458200" cy="2350614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Блюда здорового питания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357694"/>
            <a:ext cx="7858180" cy="157163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Блюда из круп</a:t>
            </a:r>
          </a:p>
          <a:p>
            <a:pPr>
              <a:buFont typeface="Wingdings" pitchFamily="2" charset="2"/>
              <a:buChar char="ü"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Блюда из яиц</a:t>
            </a:r>
          </a:p>
          <a:p>
            <a:endParaRPr lang="ru-RU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91656" y="5429264"/>
            <a:ext cx="585141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Выполнила  ученица  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 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класса </a:t>
            </a:r>
          </a:p>
          <a:p>
            <a:pPr algn="ctr"/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тростинская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</a:t>
            </a:r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евгения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3314" name="Picture 2" descr="http://varimparim.ru/uploads/image/di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268760"/>
            <a:ext cx="3536181" cy="235745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Блюда из круп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6767530" cy="494667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КРУПА́ 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пищевой продукт, состоящий из цельных или дроблёных зёрен различных культур.</a:t>
            </a:r>
          </a:p>
          <a:p>
            <a:pPr algn="ctr"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Крупа вырабатывается преимущественно из 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крупяных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(рис, кукуруза), прочих 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зерновых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(ячмень, овёс, пшеница) и 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бобовых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(горох, чечевица) культур. </a:t>
            </a: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крупе также относятся хлопья (овсяные, кукурузные), вспученные зёрна (рисовые, пшеничные) и другие.</a:t>
            </a:r>
          </a:p>
          <a:p>
            <a:pPr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Крупы богаты сложными углеводами, за счёт которых происходит полноценное питание всего организма. Из крупы варят главным образом каши и супы.</a:t>
            </a:r>
          </a:p>
          <a:p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Картинка 1 из 15549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4077072"/>
            <a:ext cx="2102796" cy="21602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340" name="Picture 4" descr="Картинка 11 из 15549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107" y="1772816"/>
            <a:ext cx="2401231" cy="20882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8" name="Picture 6" descr="Картинка 7 из 713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4337908"/>
            <a:ext cx="1929966" cy="1785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8215338" cy="714380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Крупы предназначаются для каш, котлет и запеканок. Каши варят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рассыпчатыми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вязкими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полувязкими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 зависимости от соотношения взятого количества воды и крупы. Каши готовят на воде, бульоне и молоке.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686800" cy="838200"/>
          </a:xfrm>
        </p:spPr>
        <p:txBody>
          <a:bodyPr/>
          <a:lstStyle/>
          <a:p>
            <a:r>
              <a:rPr lang="ru-RU" dirty="0" smtClean="0"/>
              <a:t>Блюда из круп</a:t>
            </a:r>
            <a:endParaRPr lang="ru-RU" dirty="0"/>
          </a:p>
        </p:txBody>
      </p:sp>
      <p:pic>
        <p:nvPicPr>
          <p:cNvPr id="13316" name="Picture 4" descr="Картинка 19 из 984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4332912"/>
            <a:ext cx="1872208" cy="180070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320" name="Picture 8" descr="Картинка 70 из 414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4337908"/>
            <a:ext cx="1752807" cy="1785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322" name="Picture 10" descr="Картинка 7 из 442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83768" y="4332912"/>
            <a:ext cx="1658781" cy="17909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cap="none" dirty="0" smtClean="0">
                <a:latin typeface="Times New Roman" pitchFamily="18" charset="0"/>
                <a:cs typeface="Times New Roman" pitchFamily="18" charset="0"/>
              </a:rPr>
              <a:t>«Каша гречневая рассыпчатая»</a:t>
            </a:r>
            <a:endParaRPr lang="ru-RU" b="1" i="1" cap="none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686800" cy="5072098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Ингредиенты, </a:t>
            </a:r>
            <a:r>
              <a:rPr lang="ru-RU" sz="1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используемые в рецепте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-вода - 3стакана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гречневая крупа ядрица - 1.5 стакана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лук репчатый - 2 луковицы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яйцо - 2 шт.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сухие белые грибы - 3-4 шт.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масло подсолнечное - 6-7 ст. л.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Инструкции по приготовлению: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	Ядрицу перебрать, отсеять от мучной пыли, но не мыть. Затем залить водой, засыпать растертыми в порошок грибами и поставить на сильный огонь, закрыв крышкой. Когда вода закипит, огонь убавить наполовину и продолжать варить около 10 минут 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загустения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затем вновь убавить огонь до слабого и варить еще 5-7 мин до полного выпаривания воды. Снять с огня, накрыть кастрюлю полотенцем на 15 минут. 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	Одновременно в другой кастрюле разогреть масло, обжарить в нем мелко нарезанный лук, посолить. Крутые яйца мелко порубить и всыпать вместе с поджаренным в масле луком в кашу и равномерно размешать.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Картинка 3 из 69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196752"/>
            <a:ext cx="3746580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Картинка 74 из 1459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3429000"/>
            <a:ext cx="2408720" cy="1671150"/>
          </a:xfrm>
          <a:prstGeom prst="rect">
            <a:avLst/>
          </a:prstGeom>
          <a:ln w="38100" cap="sq">
            <a:solidFill>
              <a:schemeClr val="accent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БЛЮДА ИЗ ЯИЦ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857496"/>
            <a:ext cx="75724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Яйца готовят следующими способами: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- Яйца запекают в духовке.</a:t>
            </a:r>
          </a:p>
          <a:p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- Яйца варят.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Иногда при варке добавляют соль, чтобы яйца не трескались. </a:t>
            </a:r>
          </a:p>
          <a:p>
            <a:pPr lvl="1"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яйца всмятку варятся 2-3 минуты;</a:t>
            </a:r>
          </a:p>
          <a:p>
            <a:pPr lvl="1"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яйца «в мешочек» — 5-6 минут;</a:t>
            </a:r>
          </a:p>
          <a:p>
            <a:pPr lvl="1"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яйца вкрутую — 8-9 минут.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- Яйца ж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арят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делая яичницу, омлет, дрочёну, «яйцо в корзине» и т. п. Причём, при жарке яичницы на заранее нагретой сковороде консистенция готового блюда значительно отличается, нежели чем при жарке на холодной сковороде.</a:t>
            </a:r>
          </a:p>
          <a:p>
            <a:pPr>
              <a:buFontTx/>
              <a:buChar char="-"/>
            </a:pP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Яйца распускают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(разбивают скорлупу и выливают в горячую или кипящую воду). Сваренные таким образом яйца называются яйца-пашот.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285861"/>
            <a:ext cx="6858048" cy="206210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ЯЙЦО ВСЕГДА СЧИТАЛОСЬ СИМВОЛОМ НОВОЙ, ЗАРОЖДАЮЩЕЙСЯ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ЖИЗНИ.</a:t>
            </a:r>
          </a:p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Перед тем как приготовить яйцо, его необходимо промыть, чтобы очистить яйцо от грязи и вредных организмов. Промывается яйцо тёплой водой температуры порядка 45 °C. При промывке яйца тёплой водой внутри него создаётся давление, которое препятствует проникновению внутрь бактерий и частичек грязи. При использовании холодной воды эффект от промывания водой может быть обратным.</a:t>
            </a:r>
          </a:p>
        </p:txBody>
      </p:sp>
      <p:pic>
        <p:nvPicPr>
          <p:cNvPr id="23554" name="Picture 2" descr="Картинка 67 из 1459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692696"/>
            <a:ext cx="1500168" cy="2376264"/>
          </a:xfrm>
          <a:prstGeom prst="rect">
            <a:avLst/>
          </a:prstGeom>
          <a:ln w="38100" cap="sq">
            <a:solidFill>
              <a:schemeClr val="accent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0430" y="428604"/>
            <a:ext cx="8686800" cy="838200"/>
          </a:xfrm>
        </p:spPr>
        <p:txBody>
          <a:bodyPr/>
          <a:lstStyle/>
          <a:p>
            <a:r>
              <a:rPr lang="ru-RU" b="1" i="1" cap="none" dirty="0" smtClean="0">
                <a:latin typeface="Times New Roman" pitchFamily="18" charset="0"/>
                <a:cs typeface="Times New Roman" pitchFamily="18" charset="0"/>
              </a:rPr>
              <a:t>«Омлет с грибами»</a:t>
            </a:r>
            <a:endParaRPr lang="ru-RU" b="1" i="1" cap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071546"/>
            <a:ext cx="778674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Ингредиенты, используемые в рецепте: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яйца – 5 шт.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молоко – 1 стакан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мука - 1 ложка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чёрный перец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грибы (желательно, шампиньоны)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репчатый лук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подсолнечное масло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Инструкции по приготовлению: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Сначала нарежьте лук и обжарьте его на сковородке, добавив затем грибы. Теперь отделите белки от желтков и взбейте их венчиком по отдельности в разных ёмкостях.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 этого можно соединить желтки и белки, а потом влить молоко, добавить ложку муки, посолить и поперчить. Полученную молочно-яичную смесь влейте в сковороду с грибами. Немного перемешайте блюдо и накройте его крышкой.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 descr="http://edablog.ru/wp-content/uploads/2012/02/recept_omleta_iz_yai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340768"/>
            <a:ext cx="2840865" cy="251686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   </a:t>
            </a:r>
            <a:r>
              <a:rPr lang="ru-RU" sz="4000" b="1" dirty="0" smtClean="0"/>
              <a:t>Спасибо за внимание!</a:t>
            </a:r>
            <a:endParaRPr lang="ru-RU" sz="4000" b="1" dirty="0"/>
          </a:p>
        </p:txBody>
      </p:sp>
      <p:pic>
        <p:nvPicPr>
          <p:cNvPr id="4" name="Picture 2" descr="http://varimparim.ru/uploads/image/di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125177"/>
            <a:ext cx="3536181" cy="235745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120</TotalTime>
  <Words>220</Words>
  <Application>Microsoft Office PowerPoint</Application>
  <PresentationFormat>Экран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Блюда здорового питания</vt:lpstr>
      <vt:lpstr>Блюда из круп</vt:lpstr>
      <vt:lpstr>Блюда из круп</vt:lpstr>
      <vt:lpstr>«Каша гречневая рассыпчатая»</vt:lpstr>
      <vt:lpstr>БЛЮДА ИЗ ЯИЦ </vt:lpstr>
      <vt:lpstr>«Омлет с грибами»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блюда</dc:title>
  <dc:creator>кристина</dc:creator>
  <cp:lastModifiedBy>Школа</cp:lastModifiedBy>
  <cp:revision>8</cp:revision>
  <dcterms:created xsi:type="dcterms:W3CDTF">2012-05-11T04:20:53Z</dcterms:created>
  <dcterms:modified xsi:type="dcterms:W3CDTF">2021-01-19T09:05:53Z</dcterms:modified>
</cp:coreProperties>
</file>